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Grid="0">
      <p:cViewPr varScale="1">
        <p:scale>
          <a:sx n="103" d="100"/>
          <a:sy n="103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BE88A-D2A3-4219-AB9A-82F71F49477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5C38C-133A-4998-9370-42D8BD6E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6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5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1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80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00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45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36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6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1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0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8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4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C38C-133A-4998-9370-42D8BD6E7B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2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2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66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1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4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9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0565-7034-4FD0-A542-5CFD7ACE5B5F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9D1FFA-CF5C-43C7-8E6C-E09B24C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Elizabethtown College Student Wellness Center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Anthony </a:t>
            </a:r>
            <a:r>
              <a:rPr lang="en-US" dirty="0" err="1" smtClean="0"/>
              <a:t>Davala</a:t>
            </a:r>
            <a:r>
              <a:rPr lang="en-US" dirty="0" smtClean="0"/>
              <a:t>, Brian Brennan, &amp; Greyson McDonald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Fitness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196" y="2030186"/>
            <a:ext cx="4781972" cy="3777622"/>
          </a:xfrm>
        </p:spPr>
        <p:txBody>
          <a:bodyPr/>
          <a:lstStyle/>
          <a:p>
            <a:r>
              <a:rPr lang="en-US" dirty="0" smtClean="0"/>
              <a:t>Basketball Court</a:t>
            </a:r>
          </a:p>
          <a:p>
            <a:r>
              <a:rPr lang="en-US" dirty="0" smtClean="0"/>
              <a:t>Rubber Indoor Track</a:t>
            </a:r>
          </a:p>
          <a:p>
            <a:r>
              <a:rPr lang="en-US" dirty="0" smtClean="0"/>
              <a:t>Rubber Floor</a:t>
            </a:r>
          </a:p>
          <a:p>
            <a:r>
              <a:rPr lang="en-US" dirty="0" smtClean="0"/>
              <a:t>Weight Room</a:t>
            </a:r>
          </a:p>
          <a:p>
            <a:r>
              <a:rPr lang="en-US" dirty="0" smtClean="0"/>
              <a:t>Physical Training Room</a:t>
            </a:r>
          </a:p>
          <a:p>
            <a:r>
              <a:rPr lang="en-US" dirty="0" smtClean="0"/>
              <a:t>Health Food “Bar”</a:t>
            </a:r>
          </a:p>
          <a:p>
            <a:r>
              <a:rPr lang="en-US" dirty="0"/>
              <a:t>6</a:t>
            </a:r>
            <a:r>
              <a:rPr lang="en-US" dirty="0" smtClean="0"/>
              <a:t> Locker Rooms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Men’s &amp; 3 Women’s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t="20429" r="21186" b="20771"/>
          <a:stretch/>
        </p:blipFill>
        <p:spPr>
          <a:xfrm>
            <a:off x="1156995" y="2267339"/>
            <a:ext cx="5801345" cy="3303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30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Floor/Outside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463602"/>
            <a:ext cx="8010840" cy="5099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11953" y="2996059"/>
            <a:ext cx="1262884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11952" y="3041779"/>
            <a:ext cx="45719" cy="2771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29678" y="5766316"/>
            <a:ext cx="1246094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43104" y="2996058"/>
            <a:ext cx="45719" cy="28159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Meditation &amp;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6562" y="1905000"/>
            <a:ext cx="3354388" cy="3777622"/>
          </a:xfrm>
        </p:spPr>
        <p:txBody>
          <a:bodyPr/>
          <a:lstStyle/>
          <a:p>
            <a:r>
              <a:rPr lang="en-US" dirty="0" smtClean="0"/>
              <a:t>Relaxation Room</a:t>
            </a:r>
          </a:p>
          <a:p>
            <a:r>
              <a:rPr lang="en-US" dirty="0" smtClean="0"/>
              <a:t>Outside Pavilion</a:t>
            </a:r>
          </a:p>
          <a:p>
            <a:r>
              <a:rPr lang="en-US" dirty="0" smtClean="0"/>
              <a:t>Green Roof</a:t>
            </a:r>
          </a:p>
          <a:p>
            <a:r>
              <a:rPr lang="en-US" dirty="0" smtClean="0"/>
              <a:t>Nature/Green Space</a:t>
            </a:r>
          </a:p>
          <a:p>
            <a:r>
              <a:rPr lang="en-US" dirty="0" smtClean="0"/>
              <a:t>Game Room</a:t>
            </a:r>
          </a:p>
          <a:p>
            <a:pPr lvl="1"/>
            <a:r>
              <a:rPr lang="en-US" dirty="0" smtClean="0"/>
              <a:t>Ping Pong, Wii, etc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Prayer </a:t>
            </a:r>
            <a:r>
              <a:rPr lang="en-US" dirty="0"/>
              <a:t>Room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Affiliation</a:t>
            </a:r>
          </a:p>
          <a:p>
            <a:r>
              <a:rPr lang="en-US" dirty="0" smtClean="0"/>
              <a:t>Garden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19" y="1872622"/>
            <a:ext cx="49572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Credit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and Transportation</a:t>
            </a:r>
          </a:p>
          <a:p>
            <a:r>
              <a:rPr lang="en-US" dirty="0" smtClean="0"/>
              <a:t>Sustainable Sites</a:t>
            </a:r>
          </a:p>
          <a:p>
            <a:r>
              <a:rPr lang="en-US" dirty="0" smtClean="0"/>
              <a:t>Water Efficiency</a:t>
            </a:r>
          </a:p>
          <a:p>
            <a:r>
              <a:rPr lang="en-US" dirty="0" smtClean="0"/>
              <a:t>Energy and Atmosphere</a:t>
            </a:r>
          </a:p>
          <a:p>
            <a:r>
              <a:rPr lang="en-US" dirty="0" smtClean="0"/>
              <a:t>Materials and Resources</a:t>
            </a:r>
          </a:p>
          <a:p>
            <a:r>
              <a:rPr lang="en-US" dirty="0" smtClean="0"/>
              <a:t>Indoor Environmental Quality</a:t>
            </a:r>
          </a:p>
          <a:p>
            <a:r>
              <a:rPr lang="en-US" dirty="0" smtClean="0"/>
              <a:t>Regional Priority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metro-acoustics.com/wp-content/uploads/2014/02/leed_logo_web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91" y="1779274"/>
            <a:ext cx="4220049" cy="41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46912" y="5695778"/>
            <a:ext cx="43537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http://metro-acoustics.com/wp-content/uploads/2014/02/leed_logo_web.gif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31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and Transportation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687" y="1638300"/>
            <a:ext cx="3525838" cy="3777622"/>
          </a:xfrm>
        </p:spPr>
        <p:txBody>
          <a:bodyPr/>
          <a:lstStyle/>
          <a:p>
            <a:r>
              <a:rPr lang="en-US" dirty="0" smtClean="0"/>
              <a:t>Bike Racks </a:t>
            </a:r>
          </a:p>
          <a:p>
            <a:r>
              <a:rPr lang="en-US" dirty="0" smtClean="0"/>
              <a:t>Path</a:t>
            </a:r>
          </a:p>
          <a:p>
            <a:r>
              <a:rPr lang="en-US" dirty="0" smtClean="0"/>
              <a:t>Small Parking Lots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59" y="3310251"/>
            <a:ext cx="7016531" cy="311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3878263" cy="3777622"/>
          </a:xfrm>
        </p:spPr>
        <p:txBody>
          <a:bodyPr/>
          <a:lstStyle/>
          <a:p>
            <a:r>
              <a:rPr lang="en-US" dirty="0" smtClean="0"/>
              <a:t>Gutters</a:t>
            </a:r>
          </a:p>
          <a:p>
            <a:r>
              <a:rPr lang="en-US" dirty="0" smtClean="0"/>
              <a:t>Geothermal Loops</a:t>
            </a:r>
          </a:p>
          <a:p>
            <a:r>
              <a:rPr lang="en-US" dirty="0" smtClean="0"/>
              <a:t>Sky Windows</a:t>
            </a:r>
          </a:p>
          <a:p>
            <a:r>
              <a:rPr lang="en-US" dirty="0" smtClean="0"/>
              <a:t>Open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iowageothermal.org/images/closed_loop_system_hori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675105"/>
            <a:ext cx="4742925" cy="42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78606" y="6006472"/>
            <a:ext cx="37967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http://www.iowageothermal.org/images/closed_loop_system_horiz.gif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276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Gray Water Toilets</a:t>
            </a:r>
          </a:p>
          <a:p>
            <a:r>
              <a:rPr lang="en-US" dirty="0" smtClean="0"/>
              <a:t>Outdoor Rain </a:t>
            </a:r>
            <a:r>
              <a:rPr lang="en-US" dirty="0" smtClean="0"/>
              <a:t>Collectors</a:t>
            </a:r>
            <a:endParaRPr lang="en-US" dirty="0" smtClean="0"/>
          </a:p>
          <a:p>
            <a:r>
              <a:rPr lang="en-US" dirty="0" smtClean="0"/>
              <a:t>Water Metering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st.houzz.com/simgs/3d81f7620f8f5b48_4-9675/irrigation-equi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29" y="802433"/>
            <a:ext cx="2709458" cy="3995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13277" y="4918826"/>
            <a:ext cx="40738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http://st.houzz.com/simgs/3d81f7620f8f5b48_4-9675/irrigation-equipment.jpg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17" y="4210050"/>
            <a:ext cx="3727804" cy="21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&amp;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Space/Green Roof</a:t>
            </a:r>
          </a:p>
          <a:p>
            <a:r>
              <a:rPr lang="en-US" dirty="0" smtClean="0"/>
              <a:t>Energy Metering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greenbusinesswatch.org/blog/wp-content/uploads/2013/02/EVA-_Lanxmeer_Green_ro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7" y="2583655"/>
            <a:ext cx="5026025" cy="37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8588" y="6471401"/>
            <a:ext cx="51323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http://greenbusinesswatch.org/blog/wp-content/uploads/2013/02/EVA-_Lanxmeer_Green_roof.jpg</a:t>
            </a:r>
            <a:endParaRPr lang="en-US" sz="800" dirty="0"/>
          </a:p>
        </p:txBody>
      </p:sp>
      <p:pic>
        <p:nvPicPr>
          <p:cNvPr id="6148" name="Picture 4" descr="http://3.bp.blogspot.com/-FInXWBq4jAA/T7GQljJWM2I/AAAAAAAAD6M/a_HDgTSLEgA/s1600/GardenCe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575953"/>
            <a:ext cx="3251200" cy="27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7262" y="6421124"/>
            <a:ext cx="34004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http://3.bp.blogspot.com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Environmental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2687638" cy="3777622"/>
          </a:xfrm>
        </p:spPr>
        <p:txBody>
          <a:bodyPr/>
          <a:lstStyle/>
          <a:p>
            <a:r>
              <a:rPr lang="en-US" dirty="0" smtClean="0"/>
              <a:t>Insulation/Thermal Comfort</a:t>
            </a:r>
          </a:p>
          <a:p>
            <a:r>
              <a:rPr lang="en-US" dirty="0" smtClean="0"/>
              <a:t>No Smoking Zones Enforced</a:t>
            </a:r>
          </a:p>
          <a:p>
            <a:r>
              <a:rPr lang="en-US" dirty="0" smtClean="0"/>
              <a:t>Natural Interior Lighting</a:t>
            </a:r>
          </a:p>
          <a:p>
            <a:r>
              <a:rPr lang="en-US" dirty="0" smtClean="0"/>
              <a:t>Back-up LED lights</a:t>
            </a:r>
          </a:p>
          <a:p>
            <a:r>
              <a:rPr lang="en-US" dirty="0" smtClean="0"/>
              <a:t>Air-tight Doors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10" y="2203922"/>
            <a:ext cx="5873802" cy="34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Behind Quads</a:t>
            </a:r>
          </a:p>
          <a:p>
            <a:r>
              <a:rPr lang="en-US" dirty="0" smtClean="0"/>
              <a:t>On practice soccer field/softball field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25" y="3521569"/>
            <a:ext cx="4644336" cy="3092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8428" r="8124" b="6104"/>
          <a:stretch/>
        </p:blipFill>
        <p:spPr>
          <a:xfrm>
            <a:off x="2589212" y="3521569"/>
            <a:ext cx="4066495" cy="3092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Donut 9"/>
          <p:cNvSpPr/>
          <p:nvPr/>
        </p:nvSpPr>
        <p:spPr>
          <a:xfrm>
            <a:off x="4542697" y="4517443"/>
            <a:ext cx="449388" cy="442816"/>
          </a:xfrm>
          <a:prstGeom prst="donut">
            <a:avLst>
              <a:gd name="adj" fmla="val 135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7873126">
            <a:off x="4978534" y="4153648"/>
            <a:ext cx="494114" cy="188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 rot="19438354">
            <a:off x="8076167" y="4295904"/>
            <a:ext cx="2888957" cy="1344560"/>
          </a:xfrm>
          <a:prstGeom prst="frame">
            <a:avLst>
              <a:gd name="adj1" fmla="val 58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Size/Location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187" y="2133600"/>
            <a:ext cx="3659188" cy="3777622"/>
          </a:xfrm>
        </p:spPr>
        <p:txBody>
          <a:bodyPr/>
          <a:lstStyle/>
          <a:p>
            <a:r>
              <a:rPr lang="en-US" dirty="0" smtClean="0"/>
              <a:t>300 x 180 </a:t>
            </a:r>
          </a:p>
          <a:p>
            <a:r>
              <a:rPr lang="en-US" dirty="0" smtClean="0"/>
              <a:t>2 Stories </a:t>
            </a:r>
          </a:p>
          <a:p>
            <a:r>
              <a:rPr lang="en-US" dirty="0" smtClean="0"/>
              <a:t>Raised Center for Basketball Court/Track</a:t>
            </a:r>
          </a:p>
          <a:p>
            <a:r>
              <a:rPr lang="en-US" dirty="0" smtClean="0"/>
              <a:t>Easily Accessible Location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62100"/>
            <a:ext cx="5454659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"/>
          <a:stretch/>
        </p:blipFill>
        <p:spPr>
          <a:xfrm>
            <a:off x="3605772" y="1784553"/>
            <a:ext cx="6452628" cy="1641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72" y="4024353"/>
            <a:ext cx="6452628" cy="22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97" y="213566"/>
            <a:ext cx="4825127" cy="3071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97" y="3695856"/>
            <a:ext cx="4825127" cy="2967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r="6567"/>
          <a:stretch/>
        </p:blipFill>
        <p:spPr>
          <a:xfrm>
            <a:off x="778946" y="2184915"/>
            <a:ext cx="5417813" cy="31895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192588" cy="3777622"/>
          </a:xfrm>
        </p:spPr>
        <p:txBody>
          <a:bodyPr/>
          <a:lstStyle/>
          <a:p>
            <a:r>
              <a:rPr lang="en-US" dirty="0" smtClean="0"/>
              <a:t>Elevators</a:t>
            </a:r>
          </a:p>
          <a:p>
            <a:r>
              <a:rPr lang="en-US" dirty="0" smtClean="0"/>
              <a:t>Stairs</a:t>
            </a:r>
          </a:p>
          <a:p>
            <a:r>
              <a:rPr lang="en-US" dirty="0" smtClean="0"/>
              <a:t>Brita Water Stations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carpeted for comfortable atmosphere</a:t>
            </a:r>
          </a:p>
          <a:p>
            <a:r>
              <a:rPr lang="en-US" dirty="0" smtClean="0"/>
              <a:t>Folding Bleachers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Balcony</a:t>
            </a:r>
          </a:p>
          <a:p>
            <a:r>
              <a:rPr lang="en-US" dirty="0" smtClean="0"/>
              <a:t>Air-locked Doors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/>
          <a:stretch/>
        </p:blipFill>
        <p:spPr>
          <a:xfrm>
            <a:off x="6451600" y="381000"/>
            <a:ext cx="5053012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43" y="3784476"/>
            <a:ext cx="35147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Floor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2"/>
          <a:stretch/>
        </p:blipFill>
        <p:spPr>
          <a:xfrm>
            <a:off x="2592925" y="1905000"/>
            <a:ext cx="6719026" cy="4321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2407298" y="1670180"/>
            <a:ext cx="998375" cy="4627983"/>
          </a:xfrm>
          <a:prstGeom prst="frame">
            <a:avLst>
              <a:gd name="adj1" fmla="val 5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8484635" y="1670180"/>
            <a:ext cx="998375" cy="4627983"/>
          </a:xfrm>
          <a:prstGeom prst="frame">
            <a:avLst>
              <a:gd name="adj1" fmla="val 5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20779" y="1905000"/>
            <a:ext cx="5071221" cy="3245498"/>
          </a:xfrm>
        </p:spPr>
        <p:txBody>
          <a:bodyPr>
            <a:normAutofit/>
          </a:bodyPr>
          <a:lstStyle/>
          <a:p>
            <a:r>
              <a:rPr lang="en-US" dirty="0" smtClean="0"/>
              <a:t>Therapy Offices</a:t>
            </a:r>
          </a:p>
          <a:p>
            <a:r>
              <a:rPr lang="en-US" dirty="0" smtClean="0"/>
              <a:t>Coaches Offices</a:t>
            </a:r>
          </a:p>
          <a:p>
            <a:r>
              <a:rPr lang="en-US" dirty="0" smtClean="0"/>
              <a:t>Classroom/Group Study Room</a:t>
            </a:r>
          </a:p>
          <a:p>
            <a:r>
              <a:rPr lang="en-US" dirty="0" smtClean="0"/>
              <a:t>Wellness Office (The Well)</a:t>
            </a:r>
          </a:p>
          <a:p>
            <a:r>
              <a:rPr lang="en-US" dirty="0" smtClean="0"/>
              <a:t>OSA Storage/Office</a:t>
            </a:r>
          </a:p>
          <a:p>
            <a:r>
              <a:rPr lang="en-US" dirty="0" smtClean="0"/>
              <a:t>Couches around Balcony</a:t>
            </a:r>
          </a:p>
          <a:p>
            <a:pPr lvl="1"/>
            <a:r>
              <a:rPr lang="en-US" dirty="0" smtClean="0"/>
              <a:t>Outside of Offices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66" y="1946319"/>
            <a:ext cx="5056934" cy="31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Section of First Floor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20" y="802433"/>
            <a:ext cx="11569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463602"/>
            <a:ext cx="8010840" cy="50998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604" y="1594599"/>
            <a:ext cx="8074232" cy="4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55325" y="6695351"/>
            <a:ext cx="81195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 flipV="1">
            <a:off x="-71723" y="4122584"/>
            <a:ext cx="509981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0529117" y="1595534"/>
            <a:ext cx="45719" cy="1446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11953" y="2996059"/>
            <a:ext cx="12628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11952" y="3041779"/>
            <a:ext cx="45719" cy="2771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29678" y="5766316"/>
            <a:ext cx="12460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29117" y="5802704"/>
            <a:ext cx="45719" cy="88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288</Words>
  <Application>Microsoft Office PowerPoint</Application>
  <PresentationFormat>Widescreen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Elizabethtown College Student Wellness Center Design</vt:lpstr>
      <vt:lpstr>Site Selection</vt:lpstr>
      <vt:lpstr>Size/Location</vt:lpstr>
      <vt:lpstr>Exterior</vt:lpstr>
      <vt:lpstr>Interior</vt:lpstr>
      <vt:lpstr>Features</vt:lpstr>
      <vt:lpstr>Second Floor</vt:lpstr>
      <vt:lpstr>Offices</vt:lpstr>
      <vt:lpstr>Large Section of First Floor</vt:lpstr>
      <vt:lpstr>Physical Fitness </vt:lpstr>
      <vt:lpstr>First Floor/Outside</vt:lpstr>
      <vt:lpstr>Meditation &amp; Relaxation</vt:lpstr>
      <vt:lpstr>LEED Credit Checklist</vt:lpstr>
      <vt:lpstr>Location and Transportation </vt:lpstr>
      <vt:lpstr>Sustainable Site</vt:lpstr>
      <vt:lpstr>Water Efficiency</vt:lpstr>
      <vt:lpstr>Energy &amp; Atmosphere</vt:lpstr>
      <vt:lpstr>Indoor Environmental Quality</vt:lpstr>
    </vt:vector>
  </TitlesOfParts>
  <Company>Elizabethtown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Brennan, Brian C</cp:lastModifiedBy>
  <cp:revision>65</cp:revision>
  <dcterms:created xsi:type="dcterms:W3CDTF">2014-12-09T21:15:34Z</dcterms:created>
  <dcterms:modified xsi:type="dcterms:W3CDTF">2014-12-10T17:20:07Z</dcterms:modified>
</cp:coreProperties>
</file>